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61" r:id="rId14"/>
    <p:sldId id="262" r:id="rId15"/>
    <p:sldId id="263" r:id="rId16"/>
    <p:sldId id="276" r:id="rId17"/>
    <p:sldId id="272" r:id="rId18"/>
    <p:sldId id="273" r:id="rId19"/>
    <p:sldId id="277" r:id="rId2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58" autoAdjust="0"/>
    <p:restoredTop sz="94660"/>
  </p:normalViewPr>
  <p:slideViewPr>
    <p:cSldViewPr snapToGrid="0">
      <p:cViewPr varScale="1">
        <p:scale>
          <a:sx n="91" d="100"/>
          <a:sy n="91" d="100"/>
        </p:scale>
        <p:origin x="208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22-10-24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7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22-10-24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7955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22-10-24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442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22-10-24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0957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22-10-24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4602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22-10-24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1411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22-10-24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1582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22-10-24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002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22-10-24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7773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22-10-24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1894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22-10-24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8082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E1BE6-EB93-4685-B8B8-D97E81874F7C}" type="datetimeFigureOut">
              <a:rPr lang="nl-NL" smtClean="0"/>
              <a:t>22-10-24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71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5603167"/>
            <a:ext cx="9144000" cy="1008648"/>
          </a:xfrm>
        </p:spPr>
        <p:txBody>
          <a:bodyPr>
            <a:normAutofit/>
          </a:bodyPr>
          <a:lstStyle/>
          <a:p>
            <a:r>
              <a:rPr lang="en-US" i="1" dirty="0"/>
              <a:t>Words and music by </a:t>
            </a:r>
            <a:r>
              <a:rPr lang="en-US" i="1" dirty="0" err="1"/>
              <a:t>Yeshua</a:t>
            </a:r>
            <a:r>
              <a:rPr lang="en-US" i="1" dirty="0"/>
              <a:t> Ministries</a:t>
            </a:r>
          </a:p>
          <a:p>
            <a:r>
              <a:rPr lang="nl-NL" i="1" dirty="0"/>
              <a:t>English </a:t>
            </a:r>
            <a:r>
              <a:rPr lang="nl-NL" i="1" dirty="0" err="1"/>
              <a:t>translation</a:t>
            </a:r>
            <a:r>
              <a:rPr lang="nl-NL" i="1" dirty="0"/>
              <a:t>: Ilse Roskam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069FE-6F2C-4745-AB86-D04A44E5C9CE}"/>
              </a:ext>
            </a:extLst>
          </p:cNvPr>
          <p:cNvSpPr txBox="1"/>
          <p:nvPr/>
        </p:nvSpPr>
        <p:spPr>
          <a:xfrm>
            <a:off x="3046828" y="3260322"/>
            <a:ext cx="609834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4400" b="1" dirty="0" err="1"/>
              <a:t>Yeshu</a:t>
            </a:r>
            <a:r>
              <a:rPr lang="nl-NL" sz="4400" b="1" dirty="0"/>
              <a:t> </a:t>
            </a:r>
            <a:r>
              <a:rPr lang="nl-NL" sz="4400" b="1" dirty="0" err="1"/>
              <a:t>tera</a:t>
            </a:r>
            <a:r>
              <a:rPr lang="nl-NL" sz="4400" b="1" dirty="0"/>
              <a:t> Naam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4708D7B-8EDC-A941-83C0-F9A168733E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100" y="0"/>
            <a:ext cx="9067800" cy="322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059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 anchor="ctr">
            <a:normAutofit fontScale="85000" lnSpcReduction="20000"/>
          </a:bodyPr>
          <a:lstStyle/>
          <a:p>
            <a:pPr marL="0" indent="0" algn="ctr">
              <a:buNone/>
            </a:pPr>
            <a:endParaRPr lang="nl-NL" sz="4400" dirty="0"/>
          </a:p>
          <a:p>
            <a:pPr marL="0" indent="0" algn="ctr">
              <a:buNone/>
            </a:pPr>
            <a:r>
              <a:rPr lang="hi-IN" sz="5700" dirty="0"/>
              <a:t>जिस नाम में है ज़िन्दगी</a:t>
            </a:r>
            <a:endParaRPr lang="nl-NL" sz="5700" dirty="0"/>
          </a:p>
          <a:p>
            <a:pPr marL="0" indent="0" algn="ctr">
              <a:buNone/>
            </a:pPr>
            <a:r>
              <a:rPr lang="hi-IN" sz="5700" dirty="0"/>
              <a:t>येशु है वो नाम</a:t>
            </a:r>
            <a:endParaRPr lang="nl-NL" sz="5700" dirty="0"/>
          </a:p>
          <a:p>
            <a:pPr marL="0" indent="0" algn="ctr">
              <a:buNone/>
            </a:pPr>
            <a:endParaRPr lang="nl-NL" sz="5700" dirty="0"/>
          </a:p>
          <a:p>
            <a:pPr marL="0" indent="0" algn="ctr">
              <a:buNone/>
            </a:pPr>
            <a:r>
              <a:rPr lang="nl-NL" sz="5700" dirty="0" err="1"/>
              <a:t>Jis</a:t>
            </a:r>
            <a:r>
              <a:rPr lang="nl-NL" sz="5700" dirty="0"/>
              <a:t> Naam me hai </a:t>
            </a:r>
            <a:r>
              <a:rPr lang="nl-NL" sz="5700" dirty="0" err="1"/>
              <a:t>zindagi</a:t>
            </a:r>
            <a:endParaRPr lang="nl-NL" sz="5700" dirty="0"/>
          </a:p>
          <a:p>
            <a:pPr marL="0" indent="0" algn="ctr">
              <a:buNone/>
            </a:pPr>
            <a:r>
              <a:rPr lang="nl-NL" sz="5700" dirty="0" err="1"/>
              <a:t>Yeshu</a:t>
            </a:r>
            <a:r>
              <a:rPr lang="nl-NL" sz="5700" dirty="0"/>
              <a:t> hai wo Naam</a:t>
            </a:r>
          </a:p>
          <a:p>
            <a:pPr marL="0" indent="0" algn="ctr">
              <a:buNone/>
            </a:pPr>
            <a:endParaRPr lang="nl-NL" sz="3900" i="1" dirty="0"/>
          </a:p>
          <a:p>
            <a:pPr marL="0" indent="0" algn="ctr">
              <a:buNone/>
            </a:pPr>
            <a:endParaRPr lang="nl-NL" sz="3900" i="1" dirty="0"/>
          </a:p>
          <a:p>
            <a:pPr marL="0" indent="0" algn="ctr">
              <a:buNone/>
            </a:pPr>
            <a:r>
              <a:rPr lang="nl-NL" sz="2200" i="1" dirty="0"/>
              <a:t>(His Name means life, </a:t>
            </a:r>
            <a:r>
              <a:rPr lang="nl-NL" sz="2200" i="1" dirty="0" err="1"/>
              <a:t>Jesus</a:t>
            </a:r>
            <a:r>
              <a:rPr lang="nl-NL" sz="2200" i="1" dirty="0"/>
              <a:t> is the Name)</a:t>
            </a:r>
            <a:endParaRPr lang="nl-NL" sz="2200" dirty="0"/>
          </a:p>
          <a:p>
            <a:pPr marL="0" indent="0">
              <a:buNone/>
            </a:pPr>
            <a:r>
              <a:rPr lang="nl-NL" sz="4400" dirty="0"/>
              <a:t> </a:t>
            </a:r>
          </a:p>
          <a:p>
            <a:endParaRPr lang="nl-N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AC7807-2B4A-CC48-B886-F6F0AB635884}"/>
              </a:ext>
            </a:extLst>
          </p:cNvPr>
          <p:cNvSpPr txBox="1"/>
          <p:nvPr/>
        </p:nvSpPr>
        <p:spPr>
          <a:xfrm>
            <a:off x="10894379" y="393896"/>
            <a:ext cx="726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Hindi</a:t>
            </a:r>
          </a:p>
        </p:txBody>
      </p:sp>
    </p:spTree>
    <p:extLst>
      <p:ext uri="{BB962C8B-B14F-4D97-AF65-F5344CB8AC3E}">
        <p14:creationId xmlns:p14="http://schemas.microsoft.com/office/powerpoint/2010/main" val="518350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0580" y="777241"/>
            <a:ext cx="10515600" cy="6080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i-IN" sz="4000" dirty="0"/>
              <a:t>जिस नाम में है बंदगी</a:t>
            </a:r>
            <a:endParaRPr lang="nl-NL" sz="4000" dirty="0"/>
          </a:p>
          <a:p>
            <a:pPr marL="0" indent="0" algn="ctr">
              <a:buNone/>
            </a:pPr>
            <a:r>
              <a:rPr lang="hi-IN" sz="4000" dirty="0"/>
              <a:t>येशु है वो नाम</a:t>
            </a:r>
            <a:endParaRPr lang="nl-NL" sz="4000" dirty="0"/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400" dirty="0" err="1"/>
              <a:t>Jis</a:t>
            </a:r>
            <a:r>
              <a:rPr lang="nl-NL" sz="4400" dirty="0"/>
              <a:t> Naam me hai </a:t>
            </a:r>
            <a:r>
              <a:rPr lang="nl-NL" sz="4400" dirty="0" err="1"/>
              <a:t>bandagi</a:t>
            </a:r>
            <a:endParaRPr lang="nl-NL" sz="4400" dirty="0"/>
          </a:p>
          <a:p>
            <a:pPr marL="0" indent="0" algn="ctr">
              <a:buNone/>
            </a:pPr>
            <a:r>
              <a:rPr lang="nl-NL" sz="4400" dirty="0"/>
              <a:t>	</a:t>
            </a:r>
            <a:r>
              <a:rPr lang="nl-NL" sz="4400" dirty="0" err="1"/>
              <a:t>Yeshu</a:t>
            </a:r>
            <a:r>
              <a:rPr lang="nl-NL" sz="4400" dirty="0"/>
              <a:t> hai wo Naam</a:t>
            </a:r>
          </a:p>
          <a:p>
            <a:pPr marL="0" indent="0" algn="ctr">
              <a:buNone/>
            </a:pPr>
            <a:endParaRPr lang="nl-NL" sz="4000" i="1" dirty="0"/>
          </a:p>
          <a:p>
            <a:pPr marL="0" indent="0" algn="ctr">
              <a:buNone/>
            </a:pPr>
            <a:endParaRPr lang="nl-NL" sz="2000" i="1" dirty="0"/>
          </a:p>
          <a:p>
            <a:pPr marL="0" indent="0" algn="ctr">
              <a:buNone/>
            </a:pPr>
            <a:endParaRPr lang="nl-NL" sz="2000" i="1" dirty="0"/>
          </a:p>
          <a:p>
            <a:pPr marL="0" indent="0" algn="ctr">
              <a:buNone/>
            </a:pPr>
            <a:r>
              <a:rPr lang="nl-NL" sz="2000" i="1" dirty="0"/>
              <a:t>(His Name means </a:t>
            </a:r>
            <a:r>
              <a:rPr lang="nl-NL" sz="2000" i="1" dirty="0" err="1"/>
              <a:t>healing</a:t>
            </a:r>
            <a:r>
              <a:rPr lang="nl-NL" sz="2000" i="1" dirty="0"/>
              <a:t>, </a:t>
            </a:r>
            <a:r>
              <a:rPr lang="nl-NL" sz="2000" i="1" dirty="0" err="1"/>
              <a:t>Jesus</a:t>
            </a:r>
            <a:r>
              <a:rPr lang="nl-NL" sz="2000" i="1" dirty="0"/>
              <a:t> is the Name)</a:t>
            </a:r>
            <a:endParaRPr lang="nl-NL" sz="2000" dirty="0"/>
          </a:p>
          <a:p>
            <a:endParaRPr lang="nl-NL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3E279E-B583-1349-9834-78200BDBEF84}"/>
              </a:ext>
            </a:extLst>
          </p:cNvPr>
          <p:cNvSpPr txBox="1"/>
          <p:nvPr/>
        </p:nvSpPr>
        <p:spPr>
          <a:xfrm>
            <a:off x="10894379" y="393896"/>
            <a:ext cx="726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Hindi</a:t>
            </a:r>
          </a:p>
        </p:txBody>
      </p:sp>
    </p:spTree>
    <p:extLst>
      <p:ext uri="{BB962C8B-B14F-4D97-AF65-F5344CB8AC3E}">
        <p14:creationId xmlns:p14="http://schemas.microsoft.com/office/powerpoint/2010/main" val="2108639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7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dirty="0"/>
              <a:t> </a:t>
            </a:r>
            <a:r>
              <a:rPr lang="hi-IN" sz="4400" dirty="0"/>
              <a:t>येशु तेरा नाम सबसे ऊँचा है -4</a:t>
            </a:r>
            <a:endParaRPr lang="nl-NL" sz="4400" dirty="0"/>
          </a:p>
          <a:p>
            <a:pPr marL="0" indent="0" algn="ctr">
              <a:buNone/>
            </a:pPr>
            <a:endParaRPr lang="nl-NL" sz="4400" dirty="0"/>
          </a:p>
          <a:p>
            <a:pPr marL="0" indent="0" algn="ctr">
              <a:buNone/>
            </a:pPr>
            <a:r>
              <a:rPr lang="en-US" sz="4400" dirty="0" err="1"/>
              <a:t>Yeshu</a:t>
            </a:r>
            <a:r>
              <a:rPr lang="en-US" sz="4400" dirty="0"/>
              <a:t> </a:t>
            </a:r>
            <a:r>
              <a:rPr lang="en-US" sz="4400" dirty="0" err="1"/>
              <a:t>tera</a:t>
            </a:r>
            <a:r>
              <a:rPr lang="en-US" sz="4400" dirty="0"/>
              <a:t> </a:t>
            </a:r>
            <a:r>
              <a:rPr lang="en-US" sz="4400" dirty="0" err="1"/>
              <a:t>Naam</a:t>
            </a:r>
            <a:r>
              <a:rPr lang="en-US" sz="4400" dirty="0"/>
              <a:t> </a:t>
            </a:r>
            <a:r>
              <a:rPr lang="en-US" sz="4400" dirty="0" err="1"/>
              <a:t>sabse</a:t>
            </a:r>
            <a:r>
              <a:rPr lang="en-US" sz="4400" dirty="0"/>
              <a:t> </a:t>
            </a:r>
            <a:r>
              <a:rPr lang="en-US" sz="4400" dirty="0" err="1"/>
              <a:t>ooncha</a:t>
            </a:r>
            <a:r>
              <a:rPr lang="en-US" sz="4400" dirty="0"/>
              <a:t> </a:t>
            </a:r>
            <a:r>
              <a:rPr lang="en-US" sz="4400" dirty="0" err="1"/>
              <a:t>hai</a:t>
            </a:r>
            <a:r>
              <a:rPr lang="en-US" sz="4400" dirty="0"/>
              <a:t> (x4)</a:t>
            </a:r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endParaRPr lang="en-US" sz="2000" i="1" dirty="0"/>
          </a:p>
          <a:p>
            <a:pPr marL="0" indent="0" algn="ctr">
              <a:buNone/>
            </a:pPr>
            <a:endParaRPr lang="en-US" sz="2000" i="1" dirty="0"/>
          </a:p>
          <a:p>
            <a:pPr marL="0" indent="0" algn="ctr">
              <a:buNone/>
            </a:pPr>
            <a:r>
              <a:rPr lang="en-US" sz="2000" i="1" dirty="0"/>
              <a:t>(Jesus Your Name is above anything else)</a:t>
            </a:r>
            <a:endParaRPr lang="nl-NL" sz="2000" i="1" dirty="0"/>
          </a:p>
          <a:p>
            <a:pPr marL="0" indent="0" algn="ctr">
              <a:buNone/>
            </a:pPr>
            <a:endParaRPr lang="nl-NL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D97C33-BB7A-DF44-A00A-FD95039B0C9D}"/>
              </a:ext>
            </a:extLst>
          </p:cNvPr>
          <p:cNvSpPr txBox="1"/>
          <p:nvPr/>
        </p:nvSpPr>
        <p:spPr>
          <a:xfrm>
            <a:off x="10894379" y="393896"/>
            <a:ext cx="726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Hindi</a:t>
            </a:r>
          </a:p>
        </p:txBody>
      </p:sp>
    </p:spTree>
    <p:extLst>
      <p:ext uri="{BB962C8B-B14F-4D97-AF65-F5344CB8AC3E}">
        <p14:creationId xmlns:p14="http://schemas.microsoft.com/office/powerpoint/2010/main" val="1489160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627312"/>
            <a:ext cx="10515600" cy="160337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sz="44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4400" dirty="0"/>
              <a:t>Jesus is the name, name above all names 4x</a:t>
            </a:r>
            <a:br>
              <a:rPr lang="en-US" sz="4000" dirty="0"/>
            </a:br>
            <a:endParaRPr lang="nl-NL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3B6634-74A3-9245-B0FD-AE5A9CCABBF7}"/>
              </a:ext>
            </a:extLst>
          </p:cNvPr>
          <p:cNvSpPr txBox="1"/>
          <p:nvPr/>
        </p:nvSpPr>
        <p:spPr>
          <a:xfrm>
            <a:off x="10894379" y="393896"/>
            <a:ext cx="918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2374535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119117"/>
            <a:ext cx="10515600" cy="2619766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/>
              <a:t>In your name there is salvation</a:t>
            </a:r>
            <a:br>
              <a:rPr lang="en-US" sz="4400" dirty="0"/>
            </a:br>
            <a:r>
              <a:rPr lang="en-US" sz="4400" dirty="0"/>
              <a:t>In your name there is great power</a:t>
            </a:r>
            <a:br>
              <a:rPr lang="en-US" sz="4400" dirty="0"/>
            </a:br>
            <a:r>
              <a:rPr lang="en-US" sz="4400" dirty="0"/>
              <a:t>In your name we find the perfect peace</a:t>
            </a:r>
            <a:br>
              <a:rPr lang="en-US" sz="4400" dirty="0"/>
            </a:br>
            <a:r>
              <a:rPr lang="en-US" sz="4400" dirty="0"/>
              <a:t>Your name brings healing here</a:t>
            </a:r>
            <a:endParaRPr lang="nl-NL" sz="4400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1C346D-08E9-524B-9AFB-CF8E9B9B8CBA}"/>
              </a:ext>
            </a:extLst>
          </p:cNvPr>
          <p:cNvSpPr txBox="1"/>
          <p:nvPr/>
        </p:nvSpPr>
        <p:spPr>
          <a:xfrm>
            <a:off x="10894379" y="393896"/>
            <a:ext cx="918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1997199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46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In your name there's life, e-</a:t>
            </a:r>
            <a:r>
              <a:rPr lang="en-US" sz="44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ternally</a:t>
            </a:r>
            <a:r>
              <a:rPr lang="en-US" sz="4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</a:t>
            </a:r>
            <a:endParaRPr lang="nl-NL" sz="4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4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Jesus is your name</a:t>
            </a:r>
            <a:endParaRPr lang="nl-NL" sz="4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4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For your name we praise you … endlessly</a:t>
            </a:r>
            <a:br>
              <a:rPr lang="en-US" sz="4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</a:br>
            <a:r>
              <a:rPr lang="en-US" sz="4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Jesus is your name</a:t>
            </a:r>
            <a:br>
              <a:rPr lang="en-US" sz="4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</a:br>
            <a:endParaRPr lang="nl-NL" sz="4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A48018-EC9E-274F-B002-97AEBF3C4F06}"/>
              </a:ext>
            </a:extLst>
          </p:cNvPr>
          <p:cNvSpPr txBox="1"/>
          <p:nvPr/>
        </p:nvSpPr>
        <p:spPr>
          <a:xfrm>
            <a:off x="10894379" y="393896"/>
            <a:ext cx="918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3793946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627312"/>
            <a:ext cx="10515600" cy="160337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sz="44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4400" dirty="0"/>
              <a:t>Jesus is the name, name above all names 4x</a:t>
            </a:r>
            <a:br>
              <a:rPr lang="en-US" sz="4000" dirty="0"/>
            </a:br>
            <a:endParaRPr lang="nl-NL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84F484-AC1A-2042-BFAC-29384EF0E4C2}"/>
              </a:ext>
            </a:extLst>
          </p:cNvPr>
          <p:cNvSpPr txBox="1"/>
          <p:nvPr/>
        </p:nvSpPr>
        <p:spPr>
          <a:xfrm>
            <a:off x="10894379" y="393896"/>
            <a:ext cx="918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1453065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30729"/>
            <a:ext cx="10515600" cy="31965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/>
              <a:t>You're the </a:t>
            </a:r>
            <a:r>
              <a:rPr lang="en-US" sz="4400" dirty="0" err="1"/>
              <a:t>Saviour</a:t>
            </a:r>
            <a:r>
              <a:rPr lang="en-US" sz="4400" dirty="0"/>
              <a:t> of the sick and poor</a:t>
            </a:r>
            <a:endParaRPr lang="nl-NL" sz="4400" dirty="0"/>
          </a:p>
          <a:p>
            <a:pPr marL="0" indent="0">
              <a:buNone/>
            </a:pPr>
            <a:r>
              <a:rPr lang="en-US" sz="4400" dirty="0"/>
              <a:t>Of cursed ones left behind</a:t>
            </a:r>
            <a:endParaRPr lang="nl-NL" sz="4400" dirty="0"/>
          </a:p>
          <a:p>
            <a:pPr marL="0" indent="0">
              <a:buNone/>
            </a:pPr>
            <a:r>
              <a:rPr lang="en-US" sz="4400" dirty="0"/>
              <a:t>You're the </a:t>
            </a:r>
            <a:r>
              <a:rPr lang="en-US" sz="4400" dirty="0" err="1"/>
              <a:t>Saviour</a:t>
            </a:r>
            <a:r>
              <a:rPr lang="en-US" sz="4400" dirty="0"/>
              <a:t> that enlightens us</a:t>
            </a:r>
            <a:endParaRPr lang="nl-NL" sz="4400" dirty="0"/>
          </a:p>
          <a:p>
            <a:pPr marL="0" indent="0">
              <a:buNone/>
            </a:pPr>
            <a:r>
              <a:rPr lang="en-US" sz="4400" dirty="0"/>
              <a:t>Gives sight back to the blind</a:t>
            </a:r>
            <a:endParaRPr lang="nl-NL" sz="4400" dirty="0"/>
          </a:p>
          <a:p>
            <a:pPr marL="0" indent="0">
              <a:buNone/>
            </a:pPr>
            <a:br>
              <a:rPr lang="en-US" sz="4400" dirty="0"/>
            </a:br>
            <a:endParaRPr lang="nl-NL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884F62-58C7-6140-9502-070783BB61C4}"/>
              </a:ext>
            </a:extLst>
          </p:cNvPr>
          <p:cNvSpPr txBox="1"/>
          <p:nvPr/>
        </p:nvSpPr>
        <p:spPr>
          <a:xfrm>
            <a:off x="10894379" y="393896"/>
            <a:ext cx="918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2230019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8647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/>
              <a:t>In your name there's life, e-</a:t>
            </a:r>
            <a:r>
              <a:rPr lang="en-US" sz="4400" dirty="0" err="1"/>
              <a:t>ternally</a:t>
            </a:r>
            <a:r>
              <a:rPr lang="en-US" sz="4400" dirty="0"/>
              <a:t>,</a:t>
            </a:r>
          </a:p>
          <a:p>
            <a:pPr marL="0" indent="0">
              <a:buNone/>
            </a:pPr>
            <a:r>
              <a:rPr lang="en-US" sz="4400" dirty="0"/>
              <a:t>Jesus is your name</a:t>
            </a:r>
          </a:p>
          <a:p>
            <a:pPr marL="0" indent="0">
              <a:buNone/>
            </a:pPr>
            <a:r>
              <a:rPr lang="en-US" sz="4400" dirty="0"/>
              <a:t>For your name we praise you … endlessly</a:t>
            </a:r>
          </a:p>
          <a:p>
            <a:pPr marL="0" indent="0">
              <a:buNone/>
            </a:pPr>
            <a:r>
              <a:rPr lang="en-US" sz="4400" dirty="0"/>
              <a:t>Jesus is your name</a:t>
            </a:r>
          </a:p>
          <a:p>
            <a:endParaRPr lang="en-US" dirty="0"/>
          </a:p>
          <a:p>
            <a:endParaRPr lang="nl-N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FD777E-1814-F844-914C-CE8F536934A0}"/>
              </a:ext>
            </a:extLst>
          </p:cNvPr>
          <p:cNvSpPr txBox="1"/>
          <p:nvPr/>
        </p:nvSpPr>
        <p:spPr>
          <a:xfrm>
            <a:off x="10894379" y="393896"/>
            <a:ext cx="918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8592711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627312"/>
            <a:ext cx="10515600" cy="160337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sz="44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4400" dirty="0"/>
              <a:t>Jesus is the name, name above all names 4x</a:t>
            </a:r>
            <a:br>
              <a:rPr lang="en-US" sz="4000" dirty="0"/>
            </a:br>
            <a:endParaRPr lang="nl-NL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CDA479-D279-0347-B5CB-2D216DE7FF49}"/>
              </a:ext>
            </a:extLst>
          </p:cNvPr>
          <p:cNvSpPr txBox="1"/>
          <p:nvPr/>
        </p:nvSpPr>
        <p:spPr>
          <a:xfrm>
            <a:off x="10894379" y="393896"/>
            <a:ext cx="918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1988432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6098979"/>
          </a:xfrm>
        </p:spPr>
        <p:txBody>
          <a:bodyPr anchor="ctr">
            <a:normAutofit fontScale="92500" lnSpcReduction="20000"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 </a:t>
            </a:r>
          </a:p>
          <a:p>
            <a:pPr marL="0" indent="0" algn="ctr">
              <a:buNone/>
            </a:pPr>
            <a:r>
              <a:rPr lang="hi-IN" sz="4800" dirty="0"/>
              <a:t>येशु तेरा नाम सबसे ऊँचा है -4</a:t>
            </a:r>
            <a:endParaRPr lang="nl-NL" sz="4800" dirty="0"/>
          </a:p>
          <a:p>
            <a:pPr marL="0" indent="0" algn="ctr">
              <a:buNone/>
            </a:pPr>
            <a:endParaRPr lang="nl-NL" sz="4800" dirty="0"/>
          </a:p>
          <a:p>
            <a:pPr marL="0" indent="0" algn="ctr">
              <a:buNone/>
            </a:pPr>
            <a:r>
              <a:rPr lang="en-US" sz="4800" dirty="0" err="1"/>
              <a:t>Yeshu</a:t>
            </a:r>
            <a:r>
              <a:rPr lang="en-US" sz="4800" dirty="0"/>
              <a:t> </a:t>
            </a:r>
            <a:r>
              <a:rPr lang="en-US" sz="4800" dirty="0" err="1"/>
              <a:t>tera</a:t>
            </a:r>
            <a:r>
              <a:rPr lang="en-US" sz="4800" dirty="0"/>
              <a:t> </a:t>
            </a:r>
            <a:r>
              <a:rPr lang="en-US" sz="4800" dirty="0" err="1"/>
              <a:t>Naam</a:t>
            </a:r>
            <a:r>
              <a:rPr lang="en-US" sz="4800" dirty="0"/>
              <a:t> </a:t>
            </a:r>
            <a:r>
              <a:rPr lang="en-US" sz="4800" dirty="0" err="1"/>
              <a:t>sabse</a:t>
            </a:r>
            <a:r>
              <a:rPr lang="en-US" sz="4800" dirty="0"/>
              <a:t> </a:t>
            </a:r>
            <a:r>
              <a:rPr lang="en-US" sz="4800" dirty="0" err="1"/>
              <a:t>ooncha</a:t>
            </a:r>
            <a:r>
              <a:rPr lang="en-US" sz="4800" dirty="0"/>
              <a:t> </a:t>
            </a:r>
            <a:r>
              <a:rPr lang="en-US" sz="4800" dirty="0" err="1"/>
              <a:t>hai</a:t>
            </a:r>
            <a:r>
              <a:rPr lang="en-US" sz="4800" dirty="0"/>
              <a:t> (x4)</a:t>
            </a:r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2200" i="1" dirty="0"/>
              <a:t>(Jesus Your Name is above anything else)</a:t>
            </a:r>
            <a:endParaRPr lang="nl-NL" sz="2200" i="1" dirty="0"/>
          </a:p>
          <a:p>
            <a:pPr marL="0" indent="0" algn="ctr">
              <a:buNone/>
            </a:pPr>
            <a:endParaRPr lang="nl-NL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2F8157-EE6A-874F-A32A-ACFE48FC004C}"/>
              </a:ext>
            </a:extLst>
          </p:cNvPr>
          <p:cNvSpPr txBox="1"/>
          <p:nvPr/>
        </p:nvSpPr>
        <p:spPr>
          <a:xfrm>
            <a:off x="10894379" y="393896"/>
            <a:ext cx="726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Hindi</a:t>
            </a:r>
          </a:p>
        </p:txBody>
      </p:sp>
    </p:spTree>
    <p:extLst>
      <p:ext uri="{BB962C8B-B14F-4D97-AF65-F5344CB8AC3E}">
        <p14:creationId xmlns:p14="http://schemas.microsoft.com/office/powerpoint/2010/main" val="1525711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589547"/>
            <a:ext cx="10515600" cy="558741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hi-IN" sz="4000" dirty="0"/>
              <a:t>जिस नाम में है मुक्ति</a:t>
            </a:r>
            <a:endParaRPr lang="nl-NL" sz="4000" dirty="0"/>
          </a:p>
          <a:p>
            <a:pPr marL="0" indent="0" algn="ctr">
              <a:buNone/>
            </a:pPr>
            <a:r>
              <a:rPr lang="hi-IN" sz="4000" dirty="0"/>
              <a:t>जिस नाम में है शक्ति</a:t>
            </a:r>
            <a:endParaRPr lang="nl-NL" sz="4000" dirty="0"/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err="1"/>
              <a:t>Jis</a:t>
            </a:r>
            <a:r>
              <a:rPr lang="nl-NL" sz="4000" dirty="0"/>
              <a:t> Naam me hai </a:t>
            </a:r>
            <a:r>
              <a:rPr lang="nl-NL" sz="4000" dirty="0" err="1"/>
              <a:t>mukti</a:t>
            </a:r>
            <a:endParaRPr lang="nl-NL" sz="4000" dirty="0"/>
          </a:p>
          <a:p>
            <a:pPr marL="0" indent="0">
              <a:buNone/>
            </a:pPr>
            <a:r>
              <a:rPr lang="en-US" sz="4000" dirty="0"/>
              <a:t>			</a:t>
            </a:r>
            <a:r>
              <a:rPr lang="nl-NL" sz="4000" dirty="0" err="1"/>
              <a:t>Jis</a:t>
            </a:r>
            <a:r>
              <a:rPr lang="nl-NL" sz="4000" dirty="0"/>
              <a:t> Naam me hai </a:t>
            </a:r>
            <a:r>
              <a:rPr lang="nl-NL" sz="4000" dirty="0" err="1"/>
              <a:t>shakti</a:t>
            </a:r>
            <a:endParaRPr lang="nl-NL" sz="4000" dirty="0"/>
          </a:p>
          <a:p>
            <a:pPr algn="ctr"/>
            <a:endParaRPr lang="nl-NL" sz="4000" dirty="0"/>
          </a:p>
          <a:p>
            <a:pPr marL="0" indent="0" algn="ctr">
              <a:buNone/>
            </a:pPr>
            <a:r>
              <a:rPr lang="en-US" sz="2000" dirty="0"/>
              <a:t>(</a:t>
            </a:r>
            <a:r>
              <a:rPr lang="en-US" sz="2000" i="1" dirty="0"/>
              <a:t>Your Name means Salvation,</a:t>
            </a:r>
            <a:r>
              <a:rPr lang="nl-NL" sz="2000" i="1" dirty="0"/>
              <a:t> </a:t>
            </a:r>
            <a:r>
              <a:rPr lang="en-US" sz="2000" i="1" dirty="0"/>
              <a:t>Your Name means Power)</a:t>
            </a:r>
            <a:endParaRPr lang="nl-NL" sz="2000" i="1" dirty="0"/>
          </a:p>
          <a:p>
            <a:pPr algn="ctr"/>
            <a:endParaRPr lang="nl-NL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030529-BEB8-0B46-B662-E33A3C3FD67B}"/>
              </a:ext>
            </a:extLst>
          </p:cNvPr>
          <p:cNvSpPr txBox="1"/>
          <p:nvPr/>
        </p:nvSpPr>
        <p:spPr>
          <a:xfrm>
            <a:off x="10894379" y="393896"/>
            <a:ext cx="726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Hindi</a:t>
            </a:r>
          </a:p>
        </p:txBody>
      </p:sp>
    </p:spTree>
    <p:extLst>
      <p:ext uri="{BB962C8B-B14F-4D97-AF65-F5344CB8AC3E}">
        <p14:creationId xmlns:p14="http://schemas.microsoft.com/office/powerpoint/2010/main" val="1552565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589547"/>
            <a:ext cx="10515600" cy="5587416"/>
          </a:xfrm>
        </p:spPr>
        <p:txBody>
          <a:bodyPr anchor="ctr">
            <a:normAutofit fontScale="92500" lnSpcReduction="20000"/>
          </a:bodyPr>
          <a:lstStyle/>
          <a:p>
            <a:pPr marL="0" lvl="0" indent="0" algn="ctr">
              <a:buNone/>
            </a:pPr>
            <a:endParaRPr lang="nl-NL" sz="4400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endParaRPr lang="nl-NL" sz="4400" dirty="0">
              <a:solidFill>
                <a:prstClr val="black"/>
              </a:solidFill>
            </a:endParaRPr>
          </a:p>
          <a:p>
            <a:pPr marL="0" indent="0" algn="ctr">
              <a:buNone/>
            </a:pPr>
            <a:r>
              <a:rPr lang="hi-IN" sz="4400" dirty="0"/>
              <a:t>जिस नाम में है शांति</a:t>
            </a:r>
            <a:endParaRPr lang="nl-NL" sz="4400" dirty="0"/>
          </a:p>
          <a:p>
            <a:pPr marL="0" indent="0" algn="ctr">
              <a:buNone/>
            </a:pPr>
            <a:r>
              <a:rPr lang="hi-IN" sz="4400" dirty="0"/>
              <a:t>देता वो नाम चंगाई</a:t>
            </a:r>
            <a:endParaRPr lang="nl-NL" sz="4400" dirty="0"/>
          </a:p>
          <a:p>
            <a:pPr marL="0" lvl="0" indent="0" algn="ctr">
              <a:buNone/>
            </a:pPr>
            <a:endParaRPr lang="nl-NL" sz="4400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nl-NL" sz="4400" dirty="0" err="1">
                <a:solidFill>
                  <a:prstClr val="black"/>
                </a:solidFill>
              </a:rPr>
              <a:t>Jis</a:t>
            </a:r>
            <a:r>
              <a:rPr lang="nl-NL" sz="4400" dirty="0">
                <a:solidFill>
                  <a:prstClr val="black"/>
                </a:solidFill>
              </a:rPr>
              <a:t> Naam Me hai </a:t>
            </a:r>
            <a:r>
              <a:rPr lang="nl-NL" sz="4400" dirty="0" err="1">
                <a:solidFill>
                  <a:prstClr val="black"/>
                </a:solidFill>
              </a:rPr>
              <a:t>shanti</a:t>
            </a:r>
            <a:endParaRPr lang="nl-NL" sz="4400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nl-NL" sz="4400" dirty="0" err="1">
                <a:solidFill>
                  <a:prstClr val="black"/>
                </a:solidFill>
              </a:rPr>
              <a:t>Deta</a:t>
            </a:r>
            <a:r>
              <a:rPr lang="nl-NL" sz="4400" dirty="0">
                <a:solidFill>
                  <a:prstClr val="black"/>
                </a:solidFill>
              </a:rPr>
              <a:t> </a:t>
            </a:r>
            <a:r>
              <a:rPr lang="nl-NL" sz="4400" dirty="0" err="1">
                <a:solidFill>
                  <a:prstClr val="black"/>
                </a:solidFill>
              </a:rPr>
              <a:t>voh</a:t>
            </a:r>
            <a:r>
              <a:rPr lang="nl-NL" sz="4400" dirty="0">
                <a:solidFill>
                  <a:prstClr val="black"/>
                </a:solidFill>
              </a:rPr>
              <a:t> Naam </a:t>
            </a:r>
            <a:r>
              <a:rPr lang="nl-NL" sz="4400" dirty="0" err="1">
                <a:solidFill>
                  <a:prstClr val="black"/>
                </a:solidFill>
              </a:rPr>
              <a:t>changai</a:t>
            </a:r>
            <a:endParaRPr lang="nl-NL" sz="4400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endParaRPr lang="nl-NL" sz="4000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endParaRPr lang="nl-NL" sz="4000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nl-NL" sz="2200" i="1" dirty="0">
                <a:solidFill>
                  <a:prstClr val="black"/>
                </a:solidFill>
              </a:rPr>
              <a:t>(</a:t>
            </a:r>
            <a:r>
              <a:rPr lang="nl-NL" sz="2200" i="1" dirty="0" err="1">
                <a:solidFill>
                  <a:prstClr val="black"/>
                </a:solidFill>
              </a:rPr>
              <a:t>Your</a:t>
            </a:r>
            <a:r>
              <a:rPr lang="nl-NL" sz="2200" i="1" dirty="0">
                <a:solidFill>
                  <a:prstClr val="black"/>
                </a:solidFill>
              </a:rPr>
              <a:t> name is </a:t>
            </a:r>
            <a:r>
              <a:rPr lang="nl-NL" sz="2200" i="1" dirty="0" err="1">
                <a:solidFill>
                  <a:prstClr val="black"/>
                </a:solidFill>
              </a:rPr>
              <a:t>peace</a:t>
            </a:r>
            <a:r>
              <a:rPr lang="nl-NL" sz="2200" i="1" dirty="0">
                <a:solidFill>
                  <a:prstClr val="black"/>
                </a:solidFill>
              </a:rPr>
              <a:t> </a:t>
            </a:r>
            <a:r>
              <a:rPr lang="nl-NL" sz="2200" i="1" dirty="0" err="1">
                <a:solidFill>
                  <a:prstClr val="black"/>
                </a:solidFill>
              </a:rPr>
              <a:t>and</a:t>
            </a:r>
            <a:r>
              <a:rPr lang="nl-NL" sz="2200" i="1" dirty="0">
                <a:solidFill>
                  <a:prstClr val="black"/>
                </a:solidFill>
              </a:rPr>
              <a:t> </a:t>
            </a:r>
            <a:r>
              <a:rPr lang="nl-NL" sz="2200" i="1" dirty="0" err="1">
                <a:solidFill>
                  <a:prstClr val="black"/>
                </a:solidFill>
              </a:rPr>
              <a:t>needs</a:t>
            </a:r>
            <a:r>
              <a:rPr lang="nl-NL" sz="2200" i="1" dirty="0">
                <a:solidFill>
                  <a:prstClr val="black"/>
                </a:solidFill>
              </a:rPr>
              <a:t> </a:t>
            </a:r>
            <a:r>
              <a:rPr lang="nl-NL" sz="2200" i="1" dirty="0" err="1">
                <a:solidFill>
                  <a:prstClr val="black"/>
                </a:solidFill>
              </a:rPr>
              <a:t>to</a:t>
            </a:r>
            <a:r>
              <a:rPr lang="nl-NL" sz="2200" i="1" dirty="0">
                <a:solidFill>
                  <a:prstClr val="black"/>
                </a:solidFill>
              </a:rPr>
              <a:t> </a:t>
            </a:r>
            <a:r>
              <a:rPr lang="nl-NL" sz="2200" i="1" dirty="0" err="1">
                <a:solidFill>
                  <a:prstClr val="black"/>
                </a:solidFill>
              </a:rPr>
              <a:t>be</a:t>
            </a:r>
            <a:r>
              <a:rPr lang="nl-NL" sz="2200" i="1" dirty="0">
                <a:solidFill>
                  <a:prstClr val="black"/>
                </a:solidFill>
              </a:rPr>
              <a:t> </a:t>
            </a:r>
            <a:r>
              <a:rPr lang="nl-NL" sz="2200" i="1" dirty="0" err="1">
                <a:solidFill>
                  <a:prstClr val="black"/>
                </a:solidFill>
              </a:rPr>
              <a:t>worshiped</a:t>
            </a:r>
            <a:r>
              <a:rPr lang="nl-NL" sz="2200" i="1" dirty="0">
                <a:solidFill>
                  <a:prstClr val="black"/>
                </a:solidFill>
              </a:rPr>
              <a:t>) </a:t>
            </a:r>
          </a:p>
          <a:p>
            <a:pPr algn="ctr"/>
            <a:endParaRPr lang="nl-NL" sz="4400" dirty="0"/>
          </a:p>
          <a:p>
            <a:pPr marL="0" indent="0" algn="ctr">
              <a:buNone/>
            </a:pPr>
            <a:endParaRPr lang="en-US" sz="4400" dirty="0"/>
          </a:p>
          <a:p>
            <a:endParaRPr lang="nl-N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1CEA49-AA32-AC47-90D5-758D737D338F}"/>
              </a:ext>
            </a:extLst>
          </p:cNvPr>
          <p:cNvSpPr txBox="1"/>
          <p:nvPr/>
        </p:nvSpPr>
        <p:spPr>
          <a:xfrm>
            <a:off x="10894379" y="393896"/>
            <a:ext cx="726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Hindi</a:t>
            </a:r>
          </a:p>
        </p:txBody>
      </p:sp>
    </p:spTree>
    <p:extLst>
      <p:ext uri="{BB962C8B-B14F-4D97-AF65-F5344CB8AC3E}">
        <p14:creationId xmlns:p14="http://schemas.microsoft.com/office/powerpoint/2010/main" val="3854372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 anchor="ctr">
            <a:normAutofit fontScale="92500" lnSpcReduction="20000"/>
          </a:bodyPr>
          <a:lstStyle/>
          <a:p>
            <a:pPr marL="0" indent="0" algn="ctr">
              <a:buNone/>
            </a:pPr>
            <a:endParaRPr lang="nl-NL" sz="4400" dirty="0"/>
          </a:p>
          <a:p>
            <a:pPr marL="0" indent="0" algn="ctr">
              <a:buNone/>
            </a:pPr>
            <a:r>
              <a:rPr lang="hi-IN" sz="4400" dirty="0"/>
              <a:t>जिस नाम में है ज़िन्दगी</a:t>
            </a:r>
            <a:endParaRPr lang="nl-NL" sz="4400" dirty="0"/>
          </a:p>
          <a:p>
            <a:pPr marL="0" indent="0" algn="ctr">
              <a:buNone/>
            </a:pPr>
            <a:r>
              <a:rPr lang="hi-IN" sz="4400" dirty="0"/>
              <a:t>येशु है वो नाम</a:t>
            </a:r>
            <a:endParaRPr lang="nl-NL" sz="4400" dirty="0"/>
          </a:p>
          <a:p>
            <a:pPr marL="0" indent="0" algn="ctr">
              <a:buNone/>
            </a:pPr>
            <a:endParaRPr lang="nl-NL" sz="4400" dirty="0"/>
          </a:p>
          <a:p>
            <a:pPr marL="0" indent="0" algn="ctr">
              <a:buNone/>
            </a:pPr>
            <a:r>
              <a:rPr lang="nl-NL" sz="4400" dirty="0" err="1"/>
              <a:t>Jis</a:t>
            </a:r>
            <a:r>
              <a:rPr lang="nl-NL" sz="4400" dirty="0"/>
              <a:t> Naam me hai </a:t>
            </a:r>
            <a:r>
              <a:rPr lang="nl-NL" sz="4400" dirty="0" err="1"/>
              <a:t>zindagi</a:t>
            </a:r>
            <a:endParaRPr lang="nl-NL" sz="4400" dirty="0"/>
          </a:p>
          <a:p>
            <a:pPr marL="0" indent="0" algn="ctr">
              <a:buNone/>
            </a:pPr>
            <a:r>
              <a:rPr lang="nl-NL" sz="4400" dirty="0" err="1"/>
              <a:t>Yeshu</a:t>
            </a:r>
            <a:r>
              <a:rPr lang="nl-NL" sz="4400" dirty="0"/>
              <a:t> hai wo Naam</a:t>
            </a:r>
          </a:p>
          <a:p>
            <a:pPr marL="0" indent="0" algn="ctr">
              <a:buNone/>
            </a:pPr>
            <a:endParaRPr lang="nl-NL" sz="4400" i="1" dirty="0"/>
          </a:p>
          <a:p>
            <a:pPr marL="0" indent="0" algn="ctr">
              <a:buNone/>
            </a:pPr>
            <a:endParaRPr lang="nl-NL" sz="3900" i="1" dirty="0"/>
          </a:p>
          <a:p>
            <a:pPr marL="0" indent="0" algn="ctr">
              <a:buNone/>
            </a:pPr>
            <a:r>
              <a:rPr lang="nl-NL" sz="2200" i="1" dirty="0"/>
              <a:t>(His Name means life, </a:t>
            </a:r>
            <a:r>
              <a:rPr lang="nl-NL" sz="2200" i="1" dirty="0" err="1"/>
              <a:t>Jesus</a:t>
            </a:r>
            <a:r>
              <a:rPr lang="nl-NL" sz="2200" i="1" dirty="0"/>
              <a:t> is the Name)</a:t>
            </a:r>
            <a:endParaRPr lang="nl-NL" sz="2200" dirty="0"/>
          </a:p>
          <a:p>
            <a:pPr marL="0" indent="0">
              <a:buNone/>
            </a:pPr>
            <a:r>
              <a:rPr lang="nl-NL" sz="4400" dirty="0"/>
              <a:t> </a:t>
            </a:r>
          </a:p>
          <a:p>
            <a:endParaRPr lang="nl-N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39F0CB-2693-B341-A630-4BC253BF6CCD}"/>
              </a:ext>
            </a:extLst>
          </p:cNvPr>
          <p:cNvSpPr txBox="1"/>
          <p:nvPr/>
        </p:nvSpPr>
        <p:spPr>
          <a:xfrm>
            <a:off x="10894379" y="393896"/>
            <a:ext cx="726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Hindi</a:t>
            </a:r>
          </a:p>
        </p:txBody>
      </p:sp>
    </p:spTree>
    <p:extLst>
      <p:ext uri="{BB962C8B-B14F-4D97-AF65-F5344CB8AC3E}">
        <p14:creationId xmlns:p14="http://schemas.microsoft.com/office/powerpoint/2010/main" val="3064860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0580" y="777241"/>
            <a:ext cx="10515600" cy="6080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i-IN" sz="4000" dirty="0"/>
              <a:t>जिस नाम में है बंदगी</a:t>
            </a:r>
            <a:endParaRPr lang="nl-NL" sz="4000" dirty="0"/>
          </a:p>
          <a:p>
            <a:pPr marL="0" indent="0" algn="ctr">
              <a:buNone/>
            </a:pPr>
            <a:r>
              <a:rPr lang="hi-IN" sz="4000" dirty="0"/>
              <a:t>येशु है वो नाम</a:t>
            </a:r>
            <a:endParaRPr lang="nl-NL" sz="4000" dirty="0"/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400" dirty="0" err="1"/>
              <a:t>Jis</a:t>
            </a:r>
            <a:r>
              <a:rPr lang="nl-NL" sz="4400" dirty="0"/>
              <a:t> Naam me hai </a:t>
            </a:r>
            <a:r>
              <a:rPr lang="nl-NL" sz="4400" dirty="0" err="1"/>
              <a:t>bandagi</a:t>
            </a:r>
            <a:endParaRPr lang="nl-NL" sz="4400" dirty="0"/>
          </a:p>
          <a:p>
            <a:pPr marL="0" indent="0" algn="ctr">
              <a:buNone/>
            </a:pPr>
            <a:r>
              <a:rPr lang="nl-NL" sz="4400" dirty="0"/>
              <a:t>	</a:t>
            </a:r>
            <a:r>
              <a:rPr lang="nl-NL" sz="4400" dirty="0" err="1"/>
              <a:t>Yeshu</a:t>
            </a:r>
            <a:r>
              <a:rPr lang="nl-NL" sz="4400" dirty="0"/>
              <a:t> hai wo Naam</a:t>
            </a:r>
          </a:p>
          <a:p>
            <a:pPr marL="0" indent="0" algn="ctr">
              <a:buNone/>
            </a:pPr>
            <a:endParaRPr lang="nl-NL" sz="4000" i="1" dirty="0"/>
          </a:p>
          <a:p>
            <a:pPr marL="0" indent="0" algn="ctr">
              <a:buNone/>
            </a:pPr>
            <a:endParaRPr lang="nl-NL" sz="4000" i="1" dirty="0"/>
          </a:p>
          <a:p>
            <a:pPr marL="0" indent="0" algn="ctr">
              <a:buNone/>
            </a:pPr>
            <a:r>
              <a:rPr lang="nl-NL" sz="2000" i="1" dirty="0"/>
              <a:t>(His Name means </a:t>
            </a:r>
            <a:r>
              <a:rPr lang="nl-NL" sz="2000" i="1" dirty="0" err="1"/>
              <a:t>healing</a:t>
            </a:r>
            <a:r>
              <a:rPr lang="nl-NL" sz="2000" i="1" dirty="0"/>
              <a:t>, </a:t>
            </a:r>
            <a:r>
              <a:rPr lang="nl-NL" sz="2000" i="1" dirty="0" err="1"/>
              <a:t>Jesus</a:t>
            </a:r>
            <a:r>
              <a:rPr lang="nl-NL" sz="2000" i="1" dirty="0"/>
              <a:t> is the Name)</a:t>
            </a:r>
            <a:endParaRPr lang="nl-NL" sz="2000" dirty="0"/>
          </a:p>
          <a:p>
            <a:endParaRPr lang="nl-NL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217B48-0AA0-484A-BE4B-E1B3C7F037AB}"/>
              </a:ext>
            </a:extLst>
          </p:cNvPr>
          <p:cNvSpPr txBox="1"/>
          <p:nvPr/>
        </p:nvSpPr>
        <p:spPr>
          <a:xfrm>
            <a:off x="10894379" y="393896"/>
            <a:ext cx="726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Hindi</a:t>
            </a:r>
          </a:p>
        </p:txBody>
      </p:sp>
    </p:spTree>
    <p:extLst>
      <p:ext uri="{BB962C8B-B14F-4D97-AF65-F5344CB8AC3E}">
        <p14:creationId xmlns:p14="http://schemas.microsoft.com/office/powerpoint/2010/main" val="3673491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7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dirty="0"/>
              <a:t> </a:t>
            </a:r>
            <a:r>
              <a:rPr lang="hi-IN" sz="4400" dirty="0"/>
              <a:t>येशु तेरा नाम सबसे ऊँचा है -4</a:t>
            </a:r>
            <a:endParaRPr lang="nl-NL" sz="4400" dirty="0"/>
          </a:p>
          <a:p>
            <a:pPr marL="0" indent="0" algn="ctr">
              <a:buNone/>
            </a:pPr>
            <a:endParaRPr lang="nl-NL" sz="4400" dirty="0"/>
          </a:p>
          <a:p>
            <a:pPr marL="0" indent="0" algn="ctr">
              <a:buNone/>
            </a:pPr>
            <a:r>
              <a:rPr lang="en-US" sz="4400" dirty="0" err="1"/>
              <a:t>Yeshu</a:t>
            </a:r>
            <a:r>
              <a:rPr lang="en-US" sz="4400" dirty="0"/>
              <a:t> </a:t>
            </a:r>
            <a:r>
              <a:rPr lang="en-US" sz="4400" dirty="0" err="1"/>
              <a:t>tera</a:t>
            </a:r>
            <a:r>
              <a:rPr lang="en-US" sz="4400" dirty="0"/>
              <a:t> </a:t>
            </a:r>
            <a:r>
              <a:rPr lang="en-US" sz="4400" dirty="0" err="1"/>
              <a:t>Naam</a:t>
            </a:r>
            <a:r>
              <a:rPr lang="en-US" sz="4400" dirty="0"/>
              <a:t> </a:t>
            </a:r>
            <a:r>
              <a:rPr lang="en-US" sz="4400" dirty="0" err="1"/>
              <a:t>sabse</a:t>
            </a:r>
            <a:r>
              <a:rPr lang="en-US" sz="4400" dirty="0"/>
              <a:t> </a:t>
            </a:r>
            <a:r>
              <a:rPr lang="en-US" sz="4400" dirty="0" err="1"/>
              <a:t>ooncha</a:t>
            </a:r>
            <a:r>
              <a:rPr lang="en-US" sz="4400" dirty="0"/>
              <a:t> </a:t>
            </a:r>
            <a:r>
              <a:rPr lang="en-US" sz="4400" dirty="0" err="1"/>
              <a:t>hai</a:t>
            </a:r>
            <a:r>
              <a:rPr lang="en-US" sz="4400" dirty="0"/>
              <a:t> (x4)</a:t>
            </a:r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2000" i="1" dirty="0"/>
              <a:t>(Jesus Your Name is above anything else)</a:t>
            </a:r>
            <a:endParaRPr lang="nl-NL" sz="2000" i="1" dirty="0"/>
          </a:p>
          <a:p>
            <a:pPr marL="0" indent="0" algn="ctr">
              <a:buNone/>
            </a:pPr>
            <a:endParaRPr lang="nl-NL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E790A4-4AAC-3349-80CE-1A170CD71162}"/>
              </a:ext>
            </a:extLst>
          </p:cNvPr>
          <p:cNvSpPr txBox="1"/>
          <p:nvPr/>
        </p:nvSpPr>
        <p:spPr>
          <a:xfrm>
            <a:off x="10894379" y="393896"/>
            <a:ext cx="726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Hindi</a:t>
            </a:r>
          </a:p>
        </p:txBody>
      </p:sp>
    </p:spTree>
    <p:extLst>
      <p:ext uri="{BB962C8B-B14F-4D97-AF65-F5344CB8AC3E}">
        <p14:creationId xmlns:p14="http://schemas.microsoft.com/office/powerpoint/2010/main" val="1980815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84860" y="502920"/>
            <a:ext cx="10515600" cy="567404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endParaRPr lang="en-US" sz="4800" kern="50" dirty="0">
              <a:ea typeface="NSimSun" panose="02010609030101010101" pitchFamily="49" charset="-122"/>
              <a:cs typeface="Liberation Mono"/>
            </a:endParaRPr>
          </a:p>
          <a:p>
            <a:pPr marL="0" indent="0" algn="ctr">
              <a:buNone/>
            </a:pPr>
            <a:r>
              <a:rPr lang="hi-IN" sz="4800" dirty="0"/>
              <a:t>बीमारी से गरीबी से</a:t>
            </a:r>
            <a:endParaRPr lang="nl-NL" sz="4800" dirty="0"/>
          </a:p>
          <a:p>
            <a:pPr marL="0" indent="0" algn="ctr">
              <a:buNone/>
            </a:pPr>
            <a:r>
              <a:rPr lang="hi-IN" sz="4800" dirty="0"/>
              <a:t>श्रापों से है छुडाता</a:t>
            </a:r>
            <a:endParaRPr lang="nl-NL" sz="4800" dirty="0"/>
          </a:p>
          <a:p>
            <a:pPr marL="0" indent="0" algn="ctr">
              <a:spcAft>
                <a:spcPts val="0"/>
              </a:spcAft>
              <a:buNone/>
            </a:pPr>
            <a:endParaRPr lang="en-US" sz="4800" kern="50" dirty="0">
              <a:ea typeface="NSimSun" panose="02010609030101010101" pitchFamily="49" charset="-122"/>
              <a:cs typeface="Liberation Mono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en-US" sz="4800" kern="50" dirty="0">
              <a:ea typeface="NSimSun" panose="02010609030101010101" pitchFamily="49" charset="-122"/>
              <a:cs typeface="Liberation Mono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en-US" sz="4800" kern="50" dirty="0" err="1">
                <a:ea typeface="NSimSun" panose="02010609030101010101" pitchFamily="49" charset="-122"/>
                <a:cs typeface="Liberation Mono"/>
              </a:rPr>
              <a:t>Bimari</a:t>
            </a:r>
            <a:r>
              <a:rPr lang="en-US" sz="4800" kern="50" dirty="0">
                <a:ea typeface="NSimSun" panose="02010609030101010101" pitchFamily="49" charset="-122"/>
                <a:cs typeface="Liberation Mono"/>
              </a:rPr>
              <a:t> se, </a:t>
            </a:r>
            <a:r>
              <a:rPr lang="en-US" sz="4800" kern="50" dirty="0" err="1">
                <a:ea typeface="NSimSun" panose="02010609030101010101" pitchFamily="49" charset="-122"/>
                <a:cs typeface="Liberation Mono"/>
              </a:rPr>
              <a:t>garibi</a:t>
            </a:r>
            <a:r>
              <a:rPr lang="en-US" sz="4800" kern="50" dirty="0">
                <a:ea typeface="NSimSun" panose="02010609030101010101" pitchFamily="49" charset="-122"/>
                <a:cs typeface="Liberation Mono"/>
              </a:rPr>
              <a:t> se</a:t>
            </a:r>
            <a:endParaRPr lang="nl-NL" sz="4800" kern="50" dirty="0">
              <a:ea typeface="NSimSun" panose="02010609030101010101" pitchFamily="49" charset="-122"/>
              <a:cs typeface="Liberation Mono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en-US" sz="4800" kern="50" dirty="0" err="1">
                <a:ea typeface="NSimSun" panose="02010609030101010101" pitchFamily="49" charset="-122"/>
                <a:cs typeface="Liberation Mono"/>
              </a:rPr>
              <a:t>Shrapon</a:t>
            </a:r>
            <a:r>
              <a:rPr lang="en-US" sz="4800" kern="50" dirty="0">
                <a:ea typeface="NSimSun" panose="02010609030101010101" pitchFamily="49" charset="-122"/>
                <a:cs typeface="Liberation Mono"/>
              </a:rPr>
              <a:t> se he </a:t>
            </a:r>
            <a:r>
              <a:rPr lang="en-US" sz="4800" kern="50" dirty="0" err="1">
                <a:ea typeface="NSimSun" panose="02010609030101010101" pitchFamily="49" charset="-122"/>
                <a:cs typeface="Liberation Mono"/>
              </a:rPr>
              <a:t>chudatha</a:t>
            </a:r>
            <a:r>
              <a:rPr lang="en-US" sz="4800" kern="50" dirty="0">
                <a:ea typeface="NSimSun" panose="02010609030101010101" pitchFamily="49" charset="-122"/>
                <a:cs typeface="Liberation Mono"/>
              </a:rPr>
              <a:t> </a:t>
            </a:r>
            <a:endParaRPr lang="nl-NL" sz="4800" kern="50" dirty="0">
              <a:ea typeface="NSimSun" panose="02010609030101010101" pitchFamily="49" charset="-122"/>
              <a:cs typeface="Liberation Mono"/>
            </a:endParaRPr>
          </a:p>
          <a:p>
            <a:pPr marL="0" indent="0" algn="ctr">
              <a:buNone/>
            </a:pPr>
            <a:r>
              <a:rPr lang="en-US" kern="50" dirty="0">
                <a:latin typeface="Calibri" panose="020F0502020204030204" pitchFamily="34" charset="0"/>
                <a:ea typeface="NSimSun" panose="02010609030101010101" pitchFamily="49" charset="-122"/>
                <a:cs typeface="Liberation Mono"/>
              </a:rPr>
              <a:t>	</a:t>
            </a:r>
          </a:p>
          <a:p>
            <a:pPr marL="0" indent="0" algn="ctr">
              <a:buNone/>
            </a:pPr>
            <a:endParaRPr lang="en-US" kern="50" dirty="0">
              <a:latin typeface="Calibri" panose="020F0502020204030204" pitchFamily="34" charset="0"/>
              <a:ea typeface="NSimSun" panose="02010609030101010101" pitchFamily="49" charset="-122"/>
              <a:cs typeface="Liberation Mono"/>
            </a:endParaRPr>
          </a:p>
          <a:p>
            <a:pPr marL="0" indent="0" algn="ctr">
              <a:buNone/>
            </a:pPr>
            <a:endParaRPr lang="en-US" kern="50" dirty="0">
              <a:latin typeface="Calibri" panose="020F0502020204030204" pitchFamily="34" charset="0"/>
              <a:ea typeface="NSimSun" panose="02010609030101010101" pitchFamily="49" charset="-122"/>
              <a:cs typeface="Liberation Mono"/>
            </a:endParaRPr>
          </a:p>
          <a:p>
            <a:pPr marL="0" indent="0" algn="ctr">
              <a:buNone/>
            </a:pPr>
            <a:r>
              <a:rPr lang="en-US" sz="2400" kern="50" dirty="0">
                <a:ea typeface="NSimSun" panose="02010609030101010101" pitchFamily="49" charset="-122"/>
                <a:cs typeface="Liberation Mono"/>
              </a:rPr>
              <a:t>(</a:t>
            </a:r>
            <a:r>
              <a:rPr lang="en-US" sz="2400" i="1" kern="50" dirty="0" err="1">
                <a:ea typeface="NSimSun" panose="02010609030101010101" pitchFamily="49" charset="-122"/>
                <a:cs typeface="Liberation Mono"/>
              </a:rPr>
              <a:t>Saviour</a:t>
            </a:r>
            <a:r>
              <a:rPr lang="en-US" sz="2400" i="1" kern="50" dirty="0">
                <a:ea typeface="NSimSun" panose="02010609030101010101" pitchFamily="49" charset="-122"/>
                <a:cs typeface="Liberation Mono"/>
              </a:rPr>
              <a:t> of the sick, poor, and cursed sinners)</a:t>
            </a:r>
            <a:endParaRPr lang="nl-NL" sz="2400" kern="50" dirty="0">
              <a:ea typeface="NSimSun" panose="02010609030101010101" pitchFamily="49" charset="-122"/>
              <a:cs typeface="Liberation Mono"/>
            </a:endParaRPr>
          </a:p>
          <a:p>
            <a:pPr algn="ctr"/>
            <a:endParaRPr lang="nl-NL" dirty="0"/>
          </a:p>
          <a:p>
            <a:endParaRPr lang="nl-N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C80CCE-2820-C44B-AFAA-7A4DA1D8217F}"/>
              </a:ext>
            </a:extLst>
          </p:cNvPr>
          <p:cNvSpPr txBox="1"/>
          <p:nvPr/>
        </p:nvSpPr>
        <p:spPr>
          <a:xfrm>
            <a:off x="10894379" y="393896"/>
            <a:ext cx="726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Hindi</a:t>
            </a:r>
          </a:p>
        </p:txBody>
      </p:sp>
    </p:spTree>
    <p:extLst>
      <p:ext uri="{BB962C8B-B14F-4D97-AF65-F5344CB8AC3E}">
        <p14:creationId xmlns:p14="http://schemas.microsoft.com/office/powerpoint/2010/main" val="4237044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800101"/>
            <a:ext cx="10515600" cy="53768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i-IN" sz="4000" dirty="0"/>
              <a:t>वो नाम है जो अंधो को</a:t>
            </a:r>
            <a:endParaRPr lang="nl-NL" sz="4000" dirty="0"/>
          </a:p>
          <a:p>
            <a:pPr marL="0" indent="0" algn="ctr">
              <a:buNone/>
            </a:pPr>
            <a:r>
              <a:rPr lang="hi-IN" sz="4000" dirty="0"/>
              <a:t>रौशनी भी है देता</a:t>
            </a:r>
            <a:endParaRPr lang="nl-NL" sz="4000" dirty="0"/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spcAft>
                <a:spcPts val="0"/>
              </a:spcAft>
              <a:buNone/>
            </a:pPr>
            <a:r>
              <a:rPr lang="en-US" sz="4000" kern="50" dirty="0">
                <a:ea typeface="NSimSun" panose="02010609030101010101" pitchFamily="49" charset="-122"/>
                <a:cs typeface="Liberation Mono"/>
              </a:rPr>
              <a:t>Vo </a:t>
            </a:r>
            <a:r>
              <a:rPr lang="en-US" sz="4000" kern="50" dirty="0" err="1">
                <a:ea typeface="NSimSun" panose="02010609030101010101" pitchFamily="49" charset="-122"/>
                <a:cs typeface="Liberation Mono"/>
              </a:rPr>
              <a:t>Naam</a:t>
            </a:r>
            <a:r>
              <a:rPr lang="en-US" sz="4000" kern="50" dirty="0">
                <a:ea typeface="NSimSun" panose="02010609030101010101" pitchFamily="49" charset="-122"/>
                <a:cs typeface="Liberation Mono"/>
              </a:rPr>
              <a:t> he jo </a:t>
            </a:r>
            <a:r>
              <a:rPr lang="en-US" sz="4000" kern="50" dirty="0" err="1">
                <a:ea typeface="NSimSun" panose="02010609030101010101" pitchFamily="49" charset="-122"/>
                <a:cs typeface="Liberation Mono"/>
              </a:rPr>
              <a:t>andhon</a:t>
            </a:r>
            <a:r>
              <a:rPr lang="en-US" sz="4000" kern="50" dirty="0">
                <a:ea typeface="NSimSun" panose="02010609030101010101" pitchFamily="49" charset="-122"/>
                <a:cs typeface="Liberation Mono"/>
              </a:rPr>
              <a:t> </a:t>
            </a:r>
            <a:r>
              <a:rPr lang="en-US" sz="4000" kern="50" dirty="0" err="1">
                <a:ea typeface="NSimSun" panose="02010609030101010101" pitchFamily="49" charset="-122"/>
                <a:cs typeface="Liberation Mono"/>
              </a:rPr>
              <a:t>ko</a:t>
            </a:r>
            <a:endParaRPr lang="nl-NL" sz="4000" kern="50" dirty="0">
              <a:ea typeface="NSimSun" panose="02010609030101010101" pitchFamily="49" charset="-122"/>
              <a:cs typeface="Liberation Mono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en-US" sz="4000" kern="50" dirty="0" err="1">
                <a:ea typeface="NSimSun" panose="02010609030101010101" pitchFamily="49" charset="-122"/>
                <a:cs typeface="Liberation Mono"/>
              </a:rPr>
              <a:t>Raushni</a:t>
            </a:r>
            <a:r>
              <a:rPr lang="en-US" sz="4000" kern="50" dirty="0">
                <a:ea typeface="NSimSun" panose="02010609030101010101" pitchFamily="49" charset="-122"/>
                <a:cs typeface="Liberation Mono"/>
              </a:rPr>
              <a:t> </a:t>
            </a:r>
            <a:r>
              <a:rPr lang="en-US" sz="4000" kern="50" dirty="0" err="1">
                <a:ea typeface="NSimSun" panose="02010609030101010101" pitchFamily="49" charset="-122"/>
                <a:cs typeface="Liberation Mono"/>
              </a:rPr>
              <a:t>bhi</a:t>
            </a:r>
            <a:r>
              <a:rPr lang="en-US" sz="4000" kern="50" dirty="0">
                <a:ea typeface="NSimSun" panose="02010609030101010101" pitchFamily="49" charset="-122"/>
                <a:cs typeface="Liberation Mono"/>
              </a:rPr>
              <a:t> he </a:t>
            </a:r>
            <a:r>
              <a:rPr lang="en-US" sz="4000" kern="50" dirty="0" err="1">
                <a:ea typeface="NSimSun" panose="02010609030101010101" pitchFamily="49" charset="-122"/>
                <a:cs typeface="Liberation Mono"/>
              </a:rPr>
              <a:t>deta</a:t>
            </a:r>
            <a:endParaRPr lang="nl-NL" sz="4000" kern="50" dirty="0">
              <a:ea typeface="NSimSun" panose="02010609030101010101" pitchFamily="49" charset="-122"/>
              <a:cs typeface="Liberation Mono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en-US" sz="4000" kern="50" dirty="0">
                <a:latin typeface="Calibri" panose="020F0502020204030204" pitchFamily="34" charset="0"/>
                <a:ea typeface="NSimSun" panose="02010609030101010101" pitchFamily="49" charset="-122"/>
                <a:cs typeface="Liberation Mono"/>
              </a:rPr>
              <a:t>	</a:t>
            </a:r>
            <a:endParaRPr lang="en-US" sz="4000" i="1" kern="50" dirty="0">
              <a:ea typeface="SimSun" panose="02010600030101010101" pitchFamily="2" charset="-122"/>
              <a:cs typeface="Mangal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en-US" sz="3600" i="1" kern="50" dirty="0">
              <a:ea typeface="SimSun" panose="02010600030101010101" pitchFamily="2" charset="-122"/>
              <a:cs typeface="Mangal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en-US" sz="2000" i="1" kern="50" dirty="0">
                <a:ea typeface="SimSun" panose="02010600030101010101" pitchFamily="2" charset="-122"/>
                <a:cs typeface="Mangal"/>
              </a:rPr>
              <a:t>(The name that gives </a:t>
            </a:r>
            <a:r>
              <a:rPr lang="en-US" sz="2000" i="1" kern="50" dirty="0">
                <a:ea typeface="NSimSun" panose="02010609030101010101" pitchFamily="49" charset="-122"/>
                <a:cs typeface="Liberation Mono"/>
              </a:rPr>
              <a:t>sight to the blind)</a:t>
            </a:r>
            <a:endParaRPr lang="nl-NL" sz="2000" kern="50" dirty="0">
              <a:ea typeface="NSimSun" panose="02010609030101010101" pitchFamily="49" charset="-122"/>
              <a:cs typeface="Liberation Mono"/>
            </a:endParaRPr>
          </a:p>
          <a:p>
            <a:pPr marL="0" indent="0" algn="ctr">
              <a:buNone/>
            </a:pPr>
            <a:endParaRPr lang="nl-NL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1BC870-A69A-5C43-8915-D4610EA7417B}"/>
              </a:ext>
            </a:extLst>
          </p:cNvPr>
          <p:cNvSpPr txBox="1"/>
          <p:nvPr/>
        </p:nvSpPr>
        <p:spPr>
          <a:xfrm>
            <a:off x="10894379" y="393896"/>
            <a:ext cx="726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Hindi</a:t>
            </a:r>
          </a:p>
        </p:txBody>
      </p:sp>
    </p:spTree>
    <p:extLst>
      <p:ext uri="{BB962C8B-B14F-4D97-AF65-F5344CB8AC3E}">
        <p14:creationId xmlns:p14="http://schemas.microsoft.com/office/powerpoint/2010/main" val="340345062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495</Words>
  <Application>Microsoft Macintosh PowerPoint</Application>
  <PresentationFormat>Widescreen</PresentationFormat>
  <Paragraphs>141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Kantoorthema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Rieneke Visser</dc:creator>
  <cp:lastModifiedBy>ICP EU | Office</cp:lastModifiedBy>
  <cp:revision>14</cp:revision>
  <dcterms:created xsi:type="dcterms:W3CDTF">2017-02-21T08:37:25Z</dcterms:created>
  <dcterms:modified xsi:type="dcterms:W3CDTF">2024-10-22T17:16:34Z</dcterms:modified>
</cp:coreProperties>
</file>